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4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Exo 2" pitchFamily="2" charset="0"/>
      <p:regular r:id="rId16"/>
      <p:bold r:id="rId17"/>
      <p:italic r:id="rId18"/>
      <p:boldItalic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34D42"/>
    <a:srgbClr val="151515"/>
    <a:srgbClr val="D7D7D7"/>
    <a:srgbClr val="0C0C0C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330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0B907-7A09-72E6-518C-D64212B96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4FD5CC-8A7D-8A8F-8BAA-B16C55820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836ACF-DEB3-2B21-FA6D-A7B25F79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1F0102-4801-479E-267A-EDE802A5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963D3F-7847-1D3D-FABB-745EA7A5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242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81AB0-8E37-A848-6A5A-C37DA6BA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2C05F2-BC02-3F61-F2F0-EFFBDB05A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825ED3-7AA4-2B46-8541-78F665F3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2074A3-3432-95F9-2EE6-B8F0A636B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47120C-3C61-2BA3-9BFC-9A927094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199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2634D2-BD52-E6DF-F80B-CC336431D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46B2D0-A4C7-ADBE-DC8D-36718714C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888254-BB91-DCCC-A7C5-290F7264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1FF2A1-3C02-AF56-F537-11888CA4D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76B795-2FE9-2B6D-138D-AF8F434B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204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3B9DF-CEDD-11C0-7E4C-B7CC3886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894C57-467A-AA61-54E2-00324844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1B1FC5-5DD6-8856-AAC4-8975DB36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E5F6D-4937-E306-861F-2422BD29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9DB87E-870B-7756-56EE-69C2D3C0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797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351E7-7F85-A5BF-1B8D-18A28779B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05A663-846E-1BB0-9AFD-FBCA346D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07887F-7793-7DB7-DA40-98994E79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9CA0BC-5ADC-F276-8051-61821B68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5D1CC0-AD71-EAB7-B4A7-375D924F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012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3A8B5-CA46-9933-BBE7-03EAFF54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36AFC8-4D47-1093-593D-CD0082D6F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10FAEE-95AC-FCE8-F417-511FE46CB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AEAB35-18EA-118B-7671-3A08F2FB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AAD59-9CDD-EDD0-4B63-01EAAFA9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C16250-2A81-9F05-E4F8-11CEC00B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949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E6D07-2455-18F4-B570-6F227D8C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D07E8B-50CE-ABE7-3FFC-950512F17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3D67AC-6C4C-DEC7-CC05-4B5ACDA49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D0BFAD-20F3-3822-FEBA-1755C7AD5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C9B8BB3-A3EE-3E9B-682A-6A4576D70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D7DEF1A-D136-4F15-254A-F500B810C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81DBD6D-DA50-A05B-3EE7-2AF2CBC6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C42843E-563B-5D41-13BF-ABD61F6E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008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D9573-CCF6-4B5F-11A6-B95C9181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97B5A9-95E3-6FFA-0638-5E647852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EDF5C2-472D-D3A5-09B2-FF66B6183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85FD49-BFE9-034F-72E2-2C3DE989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962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7D60D6-CD9B-1604-99F3-725376B5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B6509B-1D56-71D6-DA04-0BA70C4F0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D94259-760C-F378-8454-42619353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219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8B77E-BA82-36D6-9AD2-FCC8B091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0DF109-B132-FD8A-655A-C48DCAC05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5CDA66-BF1A-8398-2ED1-60E5829EF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338CDA-213D-4F84-8C16-9D2230AA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DC6F75-20F2-0F37-82DB-F38E6E66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F0FD38-B169-CD22-A2CD-5A50ABD9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558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8D4C6-A556-8E40-4C5C-B1DBF7F9D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A304488-397A-BAC7-C3B6-A5EFD2633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A3007F-8C17-F782-7977-20AB37823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A3D5F0-0B1D-9409-537F-17F877B1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A9206B-3D89-9A56-72D6-C085C434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AF2B91-F5B1-C5F4-51BE-AC414048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624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9E11228-DE8C-9950-DD68-BA9F57CF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862E1E-B59E-C032-667C-B6DBE5ABF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8895D3-DFCB-0C5F-422D-1F39D4CBB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B71EE-A5B3-4F1B-8CDD-F2934D12464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0BF8F8-B4A1-F6BE-91AD-EC3CDADA4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BCBEF2-ADBB-43B7-4528-3E9AC71FB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AC49D-18D1-425A-AA6C-08276F7DA7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4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8E4141-1F46-46BE-92AD-62DF52FE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0675"/>
            <a:ext cx="15122769" cy="8518675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613E063B-32B6-A5D1-4E76-2B399C7C31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249622 w 12192000"/>
              <a:gd name="connsiteY0" fmla="*/ 4982623 h 6858000"/>
              <a:gd name="connsiteX1" fmla="*/ 7803189 w 12192000"/>
              <a:gd name="connsiteY1" fmla="*/ 5875488 h 6858000"/>
              <a:gd name="connsiteX2" fmla="*/ 8249622 w 12192000"/>
              <a:gd name="connsiteY2" fmla="*/ 6768353 h 6858000"/>
              <a:gd name="connsiteX3" fmla="*/ 9424096 w 12192000"/>
              <a:gd name="connsiteY3" fmla="*/ 6768353 h 6858000"/>
              <a:gd name="connsiteX4" fmla="*/ 9870528 w 12192000"/>
              <a:gd name="connsiteY4" fmla="*/ 5875488 h 6858000"/>
              <a:gd name="connsiteX5" fmla="*/ 9424096 w 12192000"/>
              <a:gd name="connsiteY5" fmla="*/ 4982623 h 6858000"/>
              <a:gd name="connsiteX6" fmla="*/ 6542432 w 12192000"/>
              <a:gd name="connsiteY6" fmla="*/ 3999702 h 6858000"/>
              <a:gd name="connsiteX7" fmla="*/ 6096000 w 12192000"/>
              <a:gd name="connsiteY7" fmla="*/ 4892567 h 6858000"/>
              <a:gd name="connsiteX8" fmla="*/ 6542432 w 12192000"/>
              <a:gd name="connsiteY8" fmla="*/ 5785432 h 6858000"/>
              <a:gd name="connsiteX9" fmla="*/ 7716906 w 12192000"/>
              <a:gd name="connsiteY9" fmla="*/ 5785432 h 6858000"/>
              <a:gd name="connsiteX10" fmla="*/ 8163338 w 12192000"/>
              <a:gd name="connsiteY10" fmla="*/ 4892567 h 6858000"/>
              <a:gd name="connsiteX11" fmla="*/ 7716906 w 12192000"/>
              <a:gd name="connsiteY11" fmla="*/ 3999702 h 6858000"/>
              <a:gd name="connsiteX12" fmla="*/ 8249622 w 12192000"/>
              <a:gd name="connsiteY12" fmla="*/ 3106838 h 6858000"/>
              <a:gd name="connsiteX13" fmla="*/ 7803189 w 12192000"/>
              <a:gd name="connsiteY13" fmla="*/ 3999702 h 6858000"/>
              <a:gd name="connsiteX14" fmla="*/ 8249622 w 12192000"/>
              <a:gd name="connsiteY14" fmla="*/ 4892567 h 6858000"/>
              <a:gd name="connsiteX15" fmla="*/ 9424096 w 12192000"/>
              <a:gd name="connsiteY15" fmla="*/ 4892567 h 6858000"/>
              <a:gd name="connsiteX16" fmla="*/ 9870528 w 12192000"/>
              <a:gd name="connsiteY16" fmla="*/ 3999702 h 6858000"/>
              <a:gd name="connsiteX17" fmla="*/ 9424096 w 12192000"/>
              <a:gd name="connsiteY17" fmla="*/ 3106838 h 6858000"/>
              <a:gd name="connsiteX18" fmla="*/ 9956810 w 12192000"/>
              <a:gd name="connsiteY18" fmla="*/ 2179773 h 6858000"/>
              <a:gd name="connsiteX19" fmla="*/ 9510377 w 12192000"/>
              <a:gd name="connsiteY19" fmla="*/ 3072637 h 6858000"/>
              <a:gd name="connsiteX20" fmla="*/ 9956810 w 12192000"/>
              <a:gd name="connsiteY20" fmla="*/ 3965502 h 6858000"/>
              <a:gd name="connsiteX21" fmla="*/ 11131284 w 12192000"/>
              <a:gd name="connsiteY21" fmla="*/ 3965502 h 6858000"/>
              <a:gd name="connsiteX22" fmla="*/ 11577716 w 12192000"/>
              <a:gd name="connsiteY22" fmla="*/ 3072637 h 6858000"/>
              <a:gd name="connsiteX23" fmla="*/ 11131284 w 12192000"/>
              <a:gd name="connsiteY23" fmla="*/ 2179773 h 6858000"/>
              <a:gd name="connsiteX24" fmla="*/ 6542433 w 12192000"/>
              <a:gd name="connsiteY24" fmla="*/ 2134744 h 6858000"/>
              <a:gd name="connsiteX25" fmla="*/ 6096002 w 12192000"/>
              <a:gd name="connsiteY25" fmla="*/ 3027610 h 6858000"/>
              <a:gd name="connsiteX26" fmla="*/ 6542433 w 12192000"/>
              <a:gd name="connsiteY26" fmla="*/ 3920474 h 6858000"/>
              <a:gd name="connsiteX27" fmla="*/ 7716907 w 12192000"/>
              <a:gd name="connsiteY27" fmla="*/ 3920474 h 6858000"/>
              <a:gd name="connsiteX28" fmla="*/ 8163339 w 12192000"/>
              <a:gd name="connsiteY28" fmla="*/ 3027610 h 6858000"/>
              <a:gd name="connsiteX29" fmla="*/ 7716907 w 12192000"/>
              <a:gd name="connsiteY29" fmla="*/ 2134744 h 6858000"/>
              <a:gd name="connsiteX30" fmla="*/ 8249622 w 12192000"/>
              <a:gd name="connsiteY30" fmla="*/ 1241880 h 6858000"/>
              <a:gd name="connsiteX31" fmla="*/ 7803189 w 12192000"/>
              <a:gd name="connsiteY31" fmla="*/ 2134744 h 6858000"/>
              <a:gd name="connsiteX32" fmla="*/ 8249622 w 12192000"/>
              <a:gd name="connsiteY32" fmla="*/ 3027610 h 6858000"/>
              <a:gd name="connsiteX33" fmla="*/ 9424096 w 12192000"/>
              <a:gd name="connsiteY33" fmla="*/ 3027610 h 6858000"/>
              <a:gd name="connsiteX34" fmla="*/ 9870528 w 12192000"/>
              <a:gd name="connsiteY34" fmla="*/ 2134744 h 6858000"/>
              <a:gd name="connsiteX35" fmla="*/ 9424096 w 12192000"/>
              <a:gd name="connsiteY35" fmla="*/ 1241880 h 6858000"/>
              <a:gd name="connsiteX36" fmla="*/ 9956810 w 12192000"/>
              <a:gd name="connsiteY36" fmla="*/ 314815 h 6858000"/>
              <a:gd name="connsiteX37" fmla="*/ 9510377 w 12192000"/>
              <a:gd name="connsiteY37" fmla="*/ 1207680 h 6858000"/>
              <a:gd name="connsiteX38" fmla="*/ 9956810 w 12192000"/>
              <a:gd name="connsiteY38" fmla="*/ 2100544 h 6858000"/>
              <a:gd name="connsiteX39" fmla="*/ 11131284 w 12192000"/>
              <a:gd name="connsiteY39" fmla="*/ 2100544 h 6858000"/>
              <a:gd name="connsiteX40" fmla="*/ 11577716 w 12192000"/>
              <a:gd name="connsiteY40" fmla="*/ 1207680 h 6858000"/>
              <a:gd name="connsiteX41" fmla="*/ 11131284 w 12192000"/>
              <a:gd name="connsiteY41" fmla="*/ 314815 h 6858000"/>
              <a:gd name="connsiteX42" fmla="*/ 0 w 12192000"/>
              <a:gd name="connsiteY42" fmla="*/ 0 h 6858000"/>
              <a:gd name="connsiteX43" fmla="*/ 2210351 w 12192000"/>
              <a:gd name="connsiteY43" fmla="*/ 0 h 6858000"/>
              <a:gd name="connsiteX44" fmla="*/ 2022905 w 12192000"/>
              <a:gd name="connsiteY44" fmla="*/ 374890 h 6858000"/>
              <a:gd name="connsiteX45" fmla="*/ 2469338 w 12192000"/>
              <a:gd name="connsiteY45" fmla="*/ 1267755 h 6858000"/>
              <a:gd name="connsiteX46" fmla="*/ 3643812 w 12192000"/>
              <a:gd name="connsiteY46" fmla="*/ 1267755 h 6858000"/>
              <a:gd name="connsiteX47" fmla="*/ 4090244 w 12192000"/>
              <a:gd name="connsiteY47" fmla="*/ 374890 h 6858000"/>
              <a:gd name="connsiteX48" fmla="*/ 3902800 w 12192000"/>
              <a:gd name="connsiteY48" fmla="*/ 0 h 6858000"/>
              <a:gd name="connsiteX49" fmla="*/ 7932668 w 12192000"/>
              <a:gd name="connsiteY49" fmla="*/ 0 h 6858000"/>
              <a:gd name="connsiteX50" fmla="*/ 7803189 w 12192000"/>
              <a:gd name="connsiteY50" fmla="*/ 258958 h 6858000"/>
              <a:gd name="connsiteX51" fmla="*/ 8249622 w 12192000"/>
              <a:gd name="connsiteY51" fmla="*/ 1151823 h 6858000"/>
              <a:gd name="connsiteX52" fmla="*/ 9424096 w 12192000"/>
              <a:gd name="connsiteY52" fmla="*/ 1151823 h 6858000"/>
              <a:gd name="connsiteX53" fmla="*/ 9870528 w 12192000"/>
              <a:gd name="connsiteY53" fmla="*/ 258958 h 6858000"/>
              <a:gd name="connsiteX54" fmla="*/ 9741049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1196851 h 6858000"/>
              <a:gd name="connsiteX57" fmla="*/ 11663998 w 12192000"/>
              <a:gd name="connsiteY57" fmla="*/ 1196851 h 6858000"/>
              <a:gd name="connsiteX58" fmla="*/ 11217565 w 12192000"/>
              <a:gd name="connsiteY58" fmla="*/ 2089716 h 6858000"/>
              <a:gd name="connsiteX59" fmla="*/ 11663998 w 12192000"/>
              <a:gd name="connsiteY59" fmla="*/ 2982581 h 6858000"/>
              <a:gd name="connsiteX60" fmla="*/ 12192000 w 12192000"/>
              <a:gd name="connsiteY60" fmla="*/ 2982581 h 6858000"/>
              <a:gd name="connsiteX61" fmla="*/ 12192000 w 12192000"/>
              <a:gd name="connsiteY61" fmla="*/ 5785432 h 6858000"/>
              <a:gd name="connsiteX62" fmla="*/ 11663998 w 12192000"/>
              <a:gd name="connsiteY62" fmla="*/ 5785432 h 6858000"/>
              <a:gd name="connsiteX63" fmla="*/ 11217565 w 12192000"/>
              <a:gd name="connsiteY63" fmla="*/ 6678297 h 6858000"/>
              <a:gd name="connsiteX64" fmla="*/ 11307417 w 12192000"/>
              <a:gd name="connsiteY64" fmla="*/ 6858000 h 6858000"/>
              <a:gd name="connsiteX65" fmla="*/ 943818 w 12192000"/>
              <a:gd name="connsiteY65" fmla="*/ 6858000 h 6858000"/>
              <a:gd name="connsiteX66" fmla="*/ 1033669 w 12192000"/>
              <a:gd name="connsiteY66" fmla="*/ 6678297 h 6858000"/>
              <a:gd name="connsiteX67" fmla="*/ 587237 w 12192000"/>
              <a:gd name="connsiteY67" fmla="*/ 5785432 h 6858000"/>
              <a:gd name="connsiteX68" fmla="*/ 0 w 12192000"/>
              <a:gd name="connsiteY68" fmla="*/ 57854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2192000" h="6858000">
                <a:moveTo>
                  <a:pt x="8249622" y="4982623"/>
                </a:moveTo>
                <a:lnTo>
                  <a:pt x="7803189" y="5875488"/>
                </a:lnTo>
                <a:lnTo>
                  <a:pt x="8249622" y="6768353"/>
                </a:lnTo>
                <a:lnTo>
                  <a:pt x="9424096" y="6768353"/>
                </a:lnTo>
                <a:lnTo>
                  <a:pt x="9870528" y="5875488"/>
                </a:lnTo>
                <a:lnTo>
                  <a:pt x="9424096" y="4982623"/>
                </a:lnTo>
                <a:close/>
                <a:moveTo>
                  <a:pt x="6542432" y="3999702"/>
                </a:moveTo>
                <a:lnTo>
                  <a:pt x="6096000" y="4892567"/>
                </a:lnTo>
                <a:lnTo>
                  <a:pt x="6542432" y="5785432"/>
                </a:lnTo>
                <a:lnTo>
                  <a:pt x="7716906" y="5785432"/>
                </a:lnTo>
                <a:lnTo>
                  <a:pt x="8163338" y="4892567"/>
                </a:lnTo>
                <a:lnTo>
                  <a:pt x="7716906" y="3999702"/>
                </a:lnTo>
                <a:close/>
                <a:moveTo>
                  <a:pt x="8249622" y="3106838"/>
                </a:moveTo>
                <a:lnTo>
                  <a:pt x="7803189" y="3999702"/>
                </a:lnTo>
                <a:lnTo>
                  <a:pt x="8249622" y="4892567"/>
                </a:lnTo>
                <a:lnTo>
                  <a:pt x="9424096" y="4892567"/>
                </a:lnTo>
                <a:lnTo>
                  <a:pt x="9870528" y="3999702"/>
                </a:lnTo>
                <a:lnTo>
                  <a:pt x="9424096" y="3106838"/>
                </a:lnTo>
                <a:close/>
                <a:moveTo>
                  <a:pt x="9956810" y="2179773"/>
                </a:moveTo>
                <a:lnTo>
                  <a:pt x="9510377" y="3072637"/>
                </a:lnTo>
                <a:lnTo>
                  <a:pt x="9956810" y="3965502"/>
                </a:lnTo>
                <a:lnTo>
                  <a:pt x="11131284" y="3965502"/>
                </a:lnTo>
                <a:lnTo>
                  <a:pt x="11577716" y="3072637"/>
                </a:lnTo>
                <a:lnTo>
                  <a:pt x="11131284" y="2179773"/>
                </a:lnTo>
                <a:close/>
                <a:moveTo>
                  <a:pt x="6542433" y="2134744"/>
                </a:moveTo>
                <a:lnTo>
                  <a:pt x="6096002" y="3027610"/>
                </a:lnTo>
                <a:lnTo>
                  <a:pt x="6542433" y="3920474"/>
                </a:lnTo>
                <a:lnTo>
                  <a:pt x="7716907" y="3920474"/>
                </a:lnTo>
                <a:lnTo>
                  <a:pt x="8163339" y="3027610"/>
                </a:lnTo>
                <a:lnTo>
                  <a:pt x="7716907" y="2134744"/>
                </a:lnTo>
                <a:close/>
                <a:moveTo>
                  <a:pt x="8249622" y="1241880"/>
                </a:moveTo>
                <a:lnTo>
                  <a:pt x="7803189" y="2134744"/>
                </a:lnTo>
                <a:lnTo>
                  <a:pt x="8249622" y="3027610"/>
                </a:lnTo>
                <a:lnTo>
                  <a:pt x="9424096" y="3027610"/>
                </a:lnTo>
                <a:lnTo>
                  <a:pt x="9870528" y="2134744"/>
                </a:lnTo>
                <a:lnTo>
                  <a:pt x="9424096" y="1241880"/>
                </a:lnTo>
                <a:close/>
                <a:moveTo>
                  <a:pt x="9956810" y="314815"/>
                </a:moveTo>
                <a:lnTo>
                  <a:pt x="9510377" y="1207680"/>
                </a:lnTo>
                <a:lnTo>
                  <a:pt x="9956810" y="2100544"/>
                </a:lnTo>
                <a:lnTo>
                  <a:pt x="11131284" y="2100544"/>
                </a:lnTo>
                <a:lnTo>
                  <a:pt x="11577716" y="1207680"/>
                </a:lnTo>
                <a:lnTo>
                  <a:pt x="11131284" y="314815"/>
                </a:lnTo>
                <a:close/>
                <a:moveTo>
                  <a:pt x="0" y="0"/>
                </a:moveTo>
                <a:lnTo>
                  <a:pt x="2210351" y="0"/>
                </a:lnTo>
                <a:lnTo>
                  <a:pt x="2022905" y="374890"/>
                </a:lnTo>
                <a:lnTo>
                  <a:pt x="2469338" y="1267755"/>
                </a:lnTo>
                <a:lnTo>
                  <a:pt x="3643812" y="1267755"/>
                </a:lnTo>
                <a:lnTo>
                  <a:pt x="4090244" y="374890"/>
                </a:lnTo>
                <a:lnTo>
                  <a:pt x="3902800" y="0"/>
                </a:lnTo>
                <a:lnTo>
                  <a:pt x="7932668" y="0"/>
                </a:lnTo>
                <a:lnTo>
                  <a:pt x="7803189" y="258958"/>
                </a:lnTo>
                <a:lnTo>
                  <a:pt x="8249622" y="1151823"/>
                </a:lnTo>
                <a:lnTo>
                  <a:pt x="9424096" y="1151823"/>
                </a:lnTo>
                <a:lnTo>
                  <a:pt x="9870528" y="258958"/>
                </a:lnTo>
                <a:lnTo>
                  <a:pt x="9741049" y="0"/>
                </a:lnTo>
                <a:lnTo>
                  <a:pt x="12192000" y="0"/>
                </a:lnTo>
                <a:lnTo>
                  <a:pt x="12192000" y="1196851"/>
                </a:lnTo>
                <a:lnTo>
                  <a:pt x="11663998" y="1196851"/>
                </a:lnTo>
                <a:lnTo>
                  <a:pt x="11217565" y="2089716"/>
                </a:lnTo>
                <a:lnTo>
                  <a:pt x="11663998" y="2982581"/>
                </a:lnTo>
                <a:lnTo>
                  <a:pt x="12192000" y="2982581"/>
                </a:lnTo>
                <a:lnTo>
                  <a:pt x="12192000" y="5785432"/>
                </a:lnTo>
                <a:lnTo>
                  <a:pt x="11663998" y="5785432"/>
                </a:lnTo>
                <a:lnTo>
                  <a:pt x="11217565" y="6678297"/>
                </a:lnTo>
                <a:lnTo>
                  <a:pt x="11307417" y="6858000"/>
                </a:lnTo>
                <a:lnTo>
                  <a:pt x="943818" y="6858000"/>
                </a:lnTo>
                <a:lnTo>
                  <a:pt x="1033669" y="6678297"/>
                </a:lnTo>
                <a:lnTo>
                  <a:pt x="587237" y="5785432"/>
                </a:lnTo>
                <a:lnTo>
                  <a:pt x="0" y="5785432"/>
                </a:lnTo>
                <a:close/>
              </a:path>
            </a:pathLst>
          </a:custGeom>
          <a:solidFill>
            <a:srgbClr val="E34D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7F931E-F0EE-4BE3-880C-CFFA7FBA4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69" y="3429000"/>
            <a:ext cx="3403986" cy="186546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3E344E-1AE4-48C8-931E-6E0241E991D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36" y="1282637"/>
            <a:ext cx="2632051" cy="263205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58D811-D890-459E-88D6-41397AE5B9E5}"/>
              </a:ext>
            </a:extLst>
          </p:cNvPr>
          <p:cNvSpPr/>
          <p:nvPr/>
        </p:nvSpPr>
        <p:spPr>
          <a:xfrm>
            <a:off x="0" y="-1689904"/>
            <a:ext cx="15139686" cy="16899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1F60F4-486E-4E6E-820B-01526035A7A2}"/>
              </a:ext>
            </a:extLst>
          </p:cNvPr>
          <p:cNvSpPr/>
          <p:nvPr/>
        </p:nvSpPr>
        <p:spPr>
          <a:xfrm rot="5400000">
            <a:off x="10228384" y="1963617"/>
            <a:ext cx="6858000" cy="293076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88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8E4141-1F46-46BE-92AD-62DF52FE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0675"/>
            <a:ext cx="15122769" cy="8518675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613E063B-32B6-A5D1-4E76-2B399C7C31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249622 w 12192000"/>
              <a:gd name="connsiteY0" fmla="*/ 4982623 h 6858000"/>
              <a:gd name="connsiteX1" fmla="*/ 7803189 w 12192000"/>
              <a:gd name="connsiteY1" fmla="*/ 5875488 h 6858000"/>
              <a:gd name="connsiteX2" fmla="*/ 8249622 w 12192000"/>
              <a:gd name="connsiteY2" fmla="*/ 6768353 h 6858000"/>
              <a:gd name="connsiteX3" fmla="*/ 9424096 w 12192000"/>
              <a:gd name="connsiteY3" fmla="*/ 6768353 h 6858000"/>
              <a:gd name="connsiteX4" fmla="*/ 9870528 w 12192000"/>
              <a:gd name="connsiteY4" fmla="*/ 5875488 h 6858000"/>
              <a:gd name="connsiteX5" fmla="*/ 9424096 w 12192000"/>
              <a:gd name="connsiteY5" fmla="*/ 4982623 h 6858000"/>
              <a:gd name="connsiteX6" fmla="*/ 6542432 w 12192000"/>
              <a:gd name="connsiteY6" fmla="*/ 3999702 h 6858000"/>
              <a:gd name="connsiteX7" fmla="*/ 6096000 w 12192000"/>
              <a:gd name="connsiteY7" fmla="*/ 4892567 h 6858000"/>
              <a:gd name="connsiteX8" fmla="*/ 6542432 w 12192000"/>
              <a:gd name="connsiteY8" fmla="*/ 5785432 h 6858000"/>
              <a:gd name="connsiteX9" fmla="*/ 7716906 w 12192000"/>
              <a:gd name="connsiteY9" fmla="*/ 5785432 h 6858000"/>
              <a:gd name="connsiteX10" fmla="*/ 8163338 w 12192000"/>
              <a:gd name="connsiteY10" fmla="*/ 4892567 h 6858000"/>
              <a:gd name="connsiteX11" fmla="*/ 7716906 w 12192000"/>
              <a:gd name="connsiteY11" fmla="*/ 3999702 h 6858000"/>
              <a:gd name="connsiteX12" fmla="*/ 8249622 w 12192000"/>
              <a:gd name="connsiteY12" fmla="*/ 3106838 h 6858000"/>
              <a:gd name="connsiteX13" fmla="*/ 7803189 w 12192000"/>
              <a:gd name="connsiteY13" fmla="*/ 3999702 h 6858000"/>
              <a:gd name="connsiteX14" fmla="*/ 8249622 w 12192000"/>
              <a:gd name="connsiteY14" fmla="*/ 4892567 h 6858000"/>
              <a:gd name="connsiteX15" fmla="*/ 9424096 w 12192000"/>
              <a:gd name="connsiteY15" fmla="*/ 4892567 h 6858000"/>
              <a:gd name="connsiteX16" fmla="*/ 9870528 w 12192000"/>
              <a:gd name="connsiteY16" fmla="*/ 3999702 h 6858000"/>
              <a:gd name="connsiteX17" fmla="*/ 9424096 w 12192000"/>
              <a:gd name="connsiteY17" fmla="*/ 3106838 h 6858000"/>
              <a:gd name="connsiteX18" fmla="*/ 9956810 w 12192000"/>
              <a:gd name="connsiteY18" fmla="*/ 2179773 h 6858000"/>
              <a:gd name="connsiteX19" fmla="*/ 9510377 w 12192000"/>
              <a:gd name="connsiteY19" fmla="*/ 3072637 h 6858000"/>
              <a:gd name="connsiteX20" fmla="*/ 9956810 w 12192000"/>
              <a:gd name="connsiteY20" fmla="*/ 3965502 h 6858000"/>
              <a:gd name="connsiteX21" fmla="*/ 11131284 w 12192000"/>
              <a:gd name="connsiteY21" fmla="*/ 3965502 h 6858000"/>
              <a:gd name="connsiteX22" fmla="*/ 11577716 w 12192000"/>
              <a:gd name="connsiteY22" fmla="*/ 3072637 h 6858000"/>
              <a:gd name="connsiteX23" fmla="*/ 11131284 w 12192000"/>
              <a:gd name="connsiteY23" fmla="*/ 2179773 h 6858000"/>
              <a:gd name="connsiteX24" fmla="*/ 6542433 w 12192000"/>
              <a:gd name="connsiteY24" fmla="*/ 2134744 h 6858000"/>
              <a:gd name="connsiteX25" fmla="*/ 6096002 w 12192000"/>
              <a:gd name="connsiteY25" fmla="*/ 3027610 h 6858000"/>
              <a:gd name="connsiteX26" fmla="*/ 6542433 w 12192000"/>
              <a:gd name="connsiteY26" fmla="*/ 3920474 h 6858000"/>
              <a:gd name="connsiteX27" fmla="*/ 7716907 w 12192000"/>
              <a:gd name="connsiteY27" fmla="*/ 3920474 h 6858000"/>
              <a:gd name="connsiteX28" fmla="*/ 8163339 w 12192000"/>
              <a:gd name="connsiteY28" fmla="*/ 3027610 h 6858000"/>
              <a:gd name="connsiteX29" fmla="*/ 7716907 w 12192000"/>
              <a:gd name="connsiteY29" fmla="*/ 2134744 h 6858000"/>
              <a:gd name="connsiteX30" fmla="*/ 8249622 w 12192000"/>
              <a:gd name="connsiteY30" fmla="*/ 1241880 h 6858000"/>
              <a:gd name="connsiteX31" fmla="*/ 7803189 w 12192000"/>
              <a:gd name="connsiteY31" fmla="*/ 2134744 h 6858000"/>
              <a:gd name="connsiteX32" fmla="*/ 8249622 w 12192000"/>
              <a:gd name="connsiteY32" fmla="*/ 3027610 h 6858000"/>
              <a:gd name="connsiteX33" fmla="*/ 9424096 w 12192000"/>
              <a:gd name="connsiteY33" fmla="*/ 3027610 h 6858000"/>
              <a:gd name="connsiteX34" fmla="*/ 9870528 w 12192000"/>
              <a:gd name="connsiteY34" fmla="*/ 2134744 h 6858000"/>
              <a:gd name="connsiteX35" fmla="*/ 9424096 w 12192000"/>
              <a:gd name="connsiteY35" fmla="*/ 1241880 h 6858000"/>
              <a:gd name="connsiteX36" fmla="*/ 9956810 w 12192000"/>
              <a:gd name="connsiteY36" fmla="*/ 314815 h 6858000"/>
              <a:gd name="connsiteX37" fmla="*/ 9510377 w 12192000"/>
              <a:gd name="connsiteY37" fmla="*/ 1207680 h 6858000"/>
              <a:gd name="connsiteX38" fmla="*/ 9956810 w 12192000"/>
              <a:gd name="connsiteY38" fmla="*/ 2100544 h 6858000"/>
              <a:gd name="connsiteX39" fmla="*/ 11131284 w 12192000"/>
              <a:gd name="connsiteY39" fmla="*/ 2100544 h 6858000"/>
              <a:gd name="connsiteX40" fmla="*/ 11577716 w 12192000"/>
              <a:gd name="connsiteY40" fmla="*/ 1207680 h 6858000"/>
              <a:gd name="connsiteX41" fmla="*/ 11131284 w 12192000"/>
              <a:gd name="connsiteY41" fmla="*/ 314815 h 6858000"/>
              <a:gd name="connsiteX42" fmla="*/ 0 w 12192000"/>
              <a:gd name="connsiteY42" fmla="*/ 0 h 6858000"/>
              <a:gd name="connsiteX43" fmla="*/ 2210351 w 12192000"/>
              <a:gd name="connsiteY43" fmla="*/ 0 h 6858000"/>
              <a:gd name="connsiteX44" fmla="*/ 2022905 w 12192000"/>
              <a:gd name="connsiteY44" fmla="*/ 374890 h 6858000"/>
              <a:gd name="connsiteX45" fmla="*/ 2469338 w 12192000"/>
              <a:gd name="connsiteY45" fmla="*/ 1267755 h 6858000"/>
              <a:gd name="connsiteX46" fmla="*/ 3643812 w 12192000"/>
              <a:gd name="connsiteY46" fmla="*/ 1267755 h 6858000"/>
              <a:gd name="connsiteX47" fmla="*/ 4090244 w 12192000"/>
              <a:gd name="connsiteY47" fmla="*/ 374890 h 6858000"/>
              <a:gd name="connsiteX48" fmla="*/ 3902800 w 12192000"/>
              <a:gd name="connsiteY48" fmla="*/ 0 h 6858000"/>
              <a:gd name="connsiteX49" fmla="*/ 7932668 w 12192000"/>
              <a:gd name="connsiteY49" fmla="*/ 0 h 6858000"/>
              <a:gd name="connsiteX50" fmla="*/ 7803189 w 12192000"/>
              <a:gd name="connsiteY50" fmla="*/ 258958 h 6858000"/>
              <a:gd name="connsiteX51" fmla="*/ 8249622 w 12192000"/>
              <a:gd name="connsiteY51" fmla="*/ 1151823 h 6858000"/>
              <a:gd name="connsiteX52" fmla="*/ 9424096 w 12192000"/>
              <a:gd name="connsiteY52" fmla="*/ 1151823 h 6858000"/>
              <a:gd name="connsiteX53" fmla="*/ 9870528 w 12192000"/>
              <a:gd name="connsiteY53" fmla="*/ 258958 h 6858000"/>
              <a:gd name="connsiteX54" fmla="*/ 9741049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1196851 h 6858000"/>
              <a:gd name="connsiteX57" fmla="*/ 11663998 w 12192000"/>
              <a:gd name="connsiteY57" fmla="*/ 1196851 h 6858000"/>
              <a:gd name="connsiteX58" fmla="*/ 11217565 w 12192000"/>
              <a:gd name="connsiteY58" fmla="*/ 2089716 h 6858000"/>
              <a:gd name="connsiteX59" fmla="*/ 11663998 w 12192000"/>
              <a:gd name="connsiteY59" fmla="*/ 2982581 h 6858000"/>
              <a:gd name="connsiteX60" fmla="*/ 12192000 w 12192000"/>
              <a:gd name="connsiteY60" fmla="*/ 2982581 h 6858000"/>
              <a:gd name="connsiteX61" fmla="*/ 12192000 w 12192000"/>
              <a:gd name="connsiteY61" fmla="*/ 5785432 h 6858000"/>
              <a:gd name="connsiteX62" fmla="*/ 11663998 w 12192000"/>
              <a:gd name="connsiteY62" fmla="*/ 5785432 h 6858000"/>
              <a:gd name="connsiteX63" fmla="*/ 11217565 w 12192000"/>
              <a:gd name="connsiteY63" fmla="*/ 6678297 h 6858000"/>
              <a:gd name="connsiteX64" fmla="*/ 11307417 w 12192000"/>
              <a:gd name="connsiteY64" fmla="*/ 6858000 h 6858000"/>
              <a:gd name="connsiteX65" fmla="*/ 943818 w 12192000"/>
              <a:gd name="connsiteY65" fmla="*/ 6858000 h 6858000"/>
              <a:gd name="connsiteX66" fmla="*/ 1033669 w 12192000"/>
              <a:gd name="connsiteY66" fmla="*/ 6678297 h 6858000"/>
              <a:gd name="connsiteX67" fmla="*/ 587237 w 12192000"/>
              <a:gd name="connsiteY67" fmla="*/ 5785432 h 6858000"/>
              <a:gd name="connsiteX68" fmla="*/ 0 w 12192000"/>
              <a:gd name="connsiteY68" fmla="*/ 57854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2192000" h="6858000">
                <a:moveTo>
                  <a:pt x="8249622" y="4982623"/>
                </a:moveTo>
                <a:lnTo>
                  <a:pt x="7803189" y="5875488"/>
                </a:lnTo>
                <a:lnTo>
                  <a:pt x="8249622" y="6768353"/>
                </a:lnTo>
                <a:lnTo>
                  <a:pt x="9424096" y="6768353"/>
                </a:lnTo>
                <a:lnTo>
                  <a:pt x="9870528" y="5875488"/>
                </a:lnTo>
                <a:lnTo>
                  <a:pt x="9424096" y="4982623"/>
                </a:lnTo>
                <a:close/>
                <a:moveTo>
                  <a:pt x="6542432" y="3999702"/>
                </a:moveTo>
                <a:lnTo>
                  <a:pt x="6096000" y="4892567"/>
                </a:lnTo>
                <a:lnTo>
                  <a:pt x="6542432" y="5785432"/>
                </a:lnTo>
                <a:lnTo>
                  <a:pt x="7716906" y="5785432"/>
                </a:lnTo>
                <a:lnTo>
                  <a:pt x="8163338" y="4892567"/>
                </a:lnTo>
                <a:lnTo>
                  <a:pt x="7716906" y="3999702"/>
                </a:lnTo>
                <a:close/>
                <a:moveTo>
                  <a:pt x="8249622" y="3106838"/>
                </a:moveTo>
                <a:lnTo>
                  <a:pt x="7803189" y="3999702"/>
                </a:lnTo>
                <a:lnTo>
                  <a:pt x="8249622" y="4892567"/>
                </a:lnTo>
                <a:lnTo>
                  <a:pt x="9424096" y="4892567"/>
                </a:lnTo>
                <a:lnTo>
                  <a:pt x="9870528" y="3999702"/>
                </a:lnTo>
                <a:lnTo>
                  <a:pt x="9424096" y="3106838"/>
                </a:lnTo>
                <a:close/>
                <a:moveTo>
                  <a:pt x="9956810" y="2179773"/>
                </a:moveTo>
                <a:lnTo>
                  <a:pt x="9510377" y="3072637"/>
                </a:lnTo>
                <a:lnTo>
                  <a:pt x="9956810" y="3965502"/>
                </a:lnTo>
                <a:lnTo>
                  <a:pt x="11131284" y="3965502"/>
                </a:lnTo>
                <a:lnTo>
                  <a:pt x="11577716" y="3072637"/>
                </a:lnTo>
                <a:lnTo>
                  <a:pt x="11131284" y="2179773"/>
                </a:lnTo>
                <a:close/>
                <a:moveTo>
                  <a:pt x="6542433" y="2134744"/>
                </a:moveTo>
                <a:lnTo>
                  <a:pt x="6096002" y="3027610"/>
                </a:lnTo>
                <a:lnTo>
                  <a:pt x="6542433" y="3920474"/>
                </a:lnTo>
                <a:lnTo>
                  <a:pt x="7716907" y="3920474"/>
                </a:lnTo>
                <a:lnTo>
                  <a:pt x="8163339" y="3027610"/>
                </a:lnTo>
                <a:lnTo>
                  <a:pt x="7716907" y="2134744"/>
                </a:lnTo>
                <a:close/>
                <a:moveTo>
                  <a:pt x="8249622" y="1241880"/>
                </a:moveTo>
                <a:lnTo>
                  <a:pt x="7803189" y="2134744"/>
                </a:lnTo>
                <a:lnTo>
                  <a:pt x="8249622" y="3027610"/>
                </a:lnTo>
                <a:lnTo>
                  <a:pt x="9424096" y="3027610"/>
                </a:lnTo>
                <a:lnTo>
                  <a:pt x="9870528" y="2134744"/>
                </a:lnTo>
                <a:lnTo>
                  <a:pt x="9424096" y="1241880"/>
                </a:lnTo>
                <a:close/>
                <a:moveTo>
                  <a:pt x="9956810" y="314815"/>
                </a:moveTo>
                <a:lnTo>
                  <a:pt x="9510377" y="1207680"/>
                </a:lnTo>
                <a:lnTo>
                  <a:pt x="9956810" y="2100544"/>
                </a:lnTo>
                <a:lnTo>
                  <a:pt x="11131284" y="2100544"/>
                </a:lnTo>
                <a:lnTo>
                  <a:pt x="11577716" y="1207680"/>
                </a:lnTo>
                <a:lnTo>
                  <a:pt x="11131284" y="314815"/>
                </a:lnTo>
                <a:close/>
                <a:moveTo>
                  <a:pt x="0" y="0"/>
                </a:moveTo>
                <a:lnTo>
                  <a:pt x="2210351" y="0"/>
                </a:lnTo>
                <a:lnTo>
                  <a:pt x="2022905" y="374890"/>
                </a:lnTo>
                <a:lnTo>
                  <a:pt x="2469338" y="1267755"/>
                </a:lnTo>
                <a:lnTo>
                  <a:pt x="3643812" y="1267755"/>
                </a:lnTo>
                <a:lnTo>
                  <a:pt x="4090244" y="374890"/>
                </a:lnTo>
                <a:lnTo>
                  <a:pt x="3902800" y="0"/>
                </a:lnTo>
                <a:lnTo>
                  <a:pt x="7932668" y="0"/>
                </a:lnTo>
                <a:lnTo>
                  <a:pt x="7803189" y="258958"/>
                </a:lnTo>
                <a:lnTo>
                  <a:pt x="8249622" y="1151823"/>
                </a:lnTo>
                <a:lnTo>
                  <a:pt x="9424096" y="1151823"/>
                </a:lnTo>
                <a:lnTo>
                  <a:pt x="9870528" y="258958"/>
                </a:lnTo>
                <a:lnTo>
                  <a:pt x="9741049" y="0"/>
                </a:lnTo>
                <a:lnTo>
                  <a:pt x="12192000" y="0"/>
                </a:lnTo>
                <a:lnTo>
                  <a:pt x="12192000" y="1196851"/>
                </a:lnTo>
                <a:lnTo>
                  <a:pt x="11663998" y="1196851"/>
                </a:lnTo>
                <a:lnTo>
                  <a:pt x="11217565" y="2089716"/>
                </a:lnTo>
                <a:lnTo>
                  <a:pt x="11663998" y="2982581"/>
                </a:lnTo>
                <a:lnTo>
                  <a:pt x="12192000" y="2982581"/>
                </a:lnTo>
                <a:lnTo>
                  <a:pt x="12192000" y="5785432"/>
                </a:lnTo>
                <a:lnTo>
                  <a:pt x="11663998" y="5785432"/>
                </a:lnTo>
                <a:lnTo>
                  <a:pt x="11217565" y="6678297"/>
                </a:lnTo>
                <a:lnTo>
                  <a:pt x="11307417" y="6858000"/>
                </a:lnTo>
                <a:lnTo>
                  <a:pt x="943818" y="6858000"/>
                </a:lnTo>
                <a:lnTo>
                  <a:pt x="1033669" y="6678297"/>
                </a:lnTo>
                <a:lnTo>
                  <a:pt x="587237" y="5785432"/>
                </a:lnTo>
                <a:lnTo>
                  <a:pt x="0" y="5785432"/>
                </a:lnTo>
                <a:close/>
              </a:path>
            </a:pathLst>
          </a:custGeom>
          <a:solidFill>
            <a:srgbClr val="E34D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FB0EBB-E000-4AE0-B55E-1A4D408EFDBB}"/>
              </a:ext>
            </a:extLst>
          </p:cNvPr>
          <p:cNvSpPr txBox="1"/>
          <p:nvPr/>
        </p:nvSpPr>
        <p:spPr>
          <a:xfrm>
            <a:off x="192912" y="2598662"/>
            <a:ext cx="5903088" cy="187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  <a:latin typeface="Exo 2" pitchFamily="2" charset="0"/>
              </a:rPr>
              <a:t>Felipe Eça </a:t>
            </a:r>
            <a:r>
              <a:rPr lang="pt-BR" sz="2000" dirty="0">
                <a:solidFill>
                  <a:schemeClr val="bg1"/>
                </a:solidFill>
                <a:latin typeface="Exo 2" pitchFamily="2" charset="0"/>
              </a:rPr>
              <a:t>– Programador BackEnd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  <a:latin typeface="Exo 2" pitchFamily="2" charset="0"/>
              </a:rPr>
              <a:t>Kaique Santos </a:t>
            </a:r>
            <a:r>
              <a:rPr lang="pt-BR" sz="2000" dirty="0">
                <a:solidFill>
                  <a:schemeClr val="bg1"/>
                </a:solidFill>
                <a:latin typeface="Exo 2" pitchFamily="2" charset="0"/>
              </a:rPr>
              <a:t>– Programador FullStack e Design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  <a:latin typeface="Exo 2" pitchFamily="2" charset="0"/>
              </a:rPr>
              <a:t>Matheus Gabriel </a:t>
            </a:r>
            <a:r>
              <a:rPr lang="pt-BR" sz="2000" dirty="0">
                <a:solidFill>
                  <a:schemeClr val="bg1"/>
                </a:solidFill>
                <a:latin typeface="Exo 2" pitchFamily="2" charset="0"/>
              </a:rPr>
              <a:t>– Programador FullStack e Design</a:t>
            </a:r>
          </a:p>
        </p:txBody>
      </p:sp>
    </p:spTree>
    <p:extLst>
      <p:ext uri="{BB962C8B-B14F-4D97-AF65-F5344CB8AC3E}">
        <p14:creationId xmlns:p14="http://schemas.microsoft.com/office/powerpoint/2010/main" val="3814324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3000">
              <a:srgbClr val="E6E6E6"/>
            </a:gs>
            <a:gs pos="66000">
              <a:srgbClr val="E6E6E6"/>
            </a:gs>
            <a:gs pos="100000">
              <a:srgbClr val="D7D7D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19885B0-AD25-4E52-A7C3-BF0878776CAB}"/>
              </a:ext>
            </a:extLst>
          </p:cNvPr>
          <p:cNvSpPr/>
          <p:nvPr/>
        </p:nvSpPr>
        <p:spPr>
          <a:xfrm>
            <a:off x="3383281" y="3383280"/>
            <a:ext cx="5459778" cy="225552"/>
          </a:xfrm>
          <a:prstGeom prst="roundRect">
            <a:avLst>
              <a:gd name="adj" fmla="val 50000"/>
            </a:avLst>
          </a:prstGeom>
          <a:solidFill>
            <a:srgbClr val="E34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A71808-C078-444C-B0F7-FDA67FBAE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3735" y="3010633"/>
            <a:ext cx="7313735" cy="41287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1F2EFB-E5FC-4EFC-99A3-7633EBC69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t="60319" r="67285" b="15503"/>
          <a:stretch/>
        </p:blipFill>
        <p:spPr>
          <a:xfrm rot="10800000">
            <a:off x="-5923085" y="5512484"/>
            <a:ext cx="998220" cy="998220"/>
          </a:xfrm>
          <a:prstGeom prst="ellipse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736749-212B-40D8-8787-DEE13E586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t="60319" r="67285" b="15503"/>
          <a:stretch/>
        </p:blipFill>
        <p:spPr>
          <a:xfrm rot="10800000">
            <a:off x="-2135945" y="5512484"/>
            <a:ext cx="998220" cy="998220"/>
          </a:xfrm>
          <a:prstGeom prst="ellipse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203130B-36C4-4B16-882B-1B92711E72BE}"/>
              </a:ext>
            </a:extLst>
          </p:cNvPr>
          <p:cNvSpPr txBox="1"/>
          <p:nvPr/>
        </p:nvSpPr>
        <p:spPr>
          <a:xfrm>
            <a:off x="3593592" y="2967335"/>
            <a:ext cx="512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2"/>
              </a:rPr>
              <a:t>Processo Criativo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411DE447-31F4-4510-9135-C6823E79CDCE}"/>
              </a:ext>
            </a:extLst>
          </p:cNvPr>
          <p:cNvSpPr/>
          <p:nvPr/>
        </p:nvSpPr>
        <p:spPr>
          <a:xfrm>
            <a:off x="8714232" y="498690"/>
            <a:ext cx="2053701" cy="1784412"/>
          </a:xfrm>
          <a:prstGeom prst="hexagon">
            <a:avLst/>
          </a:prstGeom>
          <a:solidFill>
            <a:srgbClr val="E3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BC868B31-6047-4519-8E97-1FAC8912F9D0}"/>
              </a:ext>
            </a:extLst>
          </p:cNvPr>
          <p:cNvSpPr/>
          <p:nvPr/>
        </p:nvSpPr>
        <p:spPr>
          <a:xfrm>
            <a:off x="3383281" y="4574898"/>
            <a:ext cx="2053701" cy="1784412"/>
          </a:xfrm>
          <a:prstGeom prst="hexagon">
            <a:avLst/>
          </a:prstGeom>
          <a:solidFill>
            <a:srgbClr val="E3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F7BA944B-74FA-493F-B46C-471BCC77785B}"/>
              </a:ext>
            </a:extLst>
          </p:cNvPr>
          <p:cNvSpPr/>
          <p:nvPr/>
        </p:nvSpPr>
        <p:spPr>
          <a:xfrm>
            <a:off x="-370359" y="-393516"/>
            <a:ext cx="2053701" cy="1784412"/>
          </a:xfrm>
          <a:prstGeom prst="hexagon">
            <a:avLst/>
          </a:prstGeom>
          <a:solidFill>
            <a:srgbClr val="E3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848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33000">
              <a:srgbClr val="E6E6E6"/>
            </a:gs>
            <a:gs pos="66000">
              <a:srgbClr val="E6E6E6"/>
            </a:gs>
            <a:gs pos="100000">
              <a:srgbClr val="D7D7D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3ED8A5A-FC44-4082-AD2E-D1187A926A1D}"/>
              </a:ext>
            </a:extLst>
          </p:cNvPr>
          <p:cNvSpPr/>
          <p:nvPr/>
        </p:nvSpPr>
        <p:spPr>
          <a:xfrm>
            <a:off x="7845879" y="1691078"/>
            <a:ext cx="3290207" cy="461665"/>
          </a:xfrm>
          <a:prstGeom prst="roundRect">
            <a:avLst/>
          </a:prstGeom>
          <a:solidFill>
            <a:srgbClr val="E34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518C1E64-2235-4F97-AA48-71E479ACFA39}"/>
              </a:ext>
            </a:extLst>
          </p:cNvPr>
          <p:cNvSpPr/>
          <p:nvPr/>
        </p:nvSpPr>
        <p:spPr>
          <a:xfrm>
            <a:off x="11165149" y="5730240"/>
            <a:ext cx="2053701" cy="1784412"/>
          </a:xfrm>
          <a:prstGeom prst="hexagon">
            <a:avLst/>
          </a:prstGeom>
          <a:solidFill>
            <a:srgbClr val="E3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A71808-C078-444C-B0F7-FDA67FBAE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037" y="2729279"/>
            <a:ext cx="7313735" cy="41287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1F2EFB-E5FC-4EFC-99A3-7633EBC69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t="60319" r="67285" b="15503"/>
          <a:stretch/>
        </p:blipFill>
        <p:spPr>
          <a:xfrm>
            <a:off x="811530" y="5231130"/>
            <a:ext cx="998220" cy="998220"/>
          </a:xfrm>
          <a:prstGeom prst="ellipse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736749-212B-40D8-8787-DEE13E586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t="60319" r="67285" b="15503"/>
          <a:stretch/>
        </p:blipFill>
        <p:spPr>
          <a:xfrm>
            <a:off x="4598670" y="5231130"/>
            <a:ext cx="998220" cy="998220"/>
          </a:xfrm>
          <a:prstGeom prst="ellipse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BBC8D3F-9BC8-402E-8DB2-48839E499DB5}"/>
              </a:ext>
            </a:extLst>
          </p:cNvPr>
          <p:cNvSpPr txBox="1"/>
          <p:nvPr/>
        </p:nvSpPr>
        <p:spPr>
          <a:xfrm>
            <a:off x="533400" y="336262"/>
            <a:ext cx="3261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2"/>
              </a:rPr>
              <a:t>Processo Criativo</a:t>
            </a:r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61A19333-CE3C-4D35-9AC2-6FA31A7E59F2}"/>
              </a:ext>
            </a:extLst>
          </p:cNvPr>
          <p:cNvSpPr/>
          <p:nvPr/>
        </p:nvSpPr>
        <p:spPr>
          <a:xfrm>
            <a:off x="5707848" y="-851460"/>
            <a:ext cx="2053701" cy="1784412"/>
          </a:xfrm>
          <a:prstGeom prst="hexagon">
            <a:avLst/>
          </a:prstGeom>
          <a:solidFill>
            <a:srgbClr val="E3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E4A2037-5D65-4F56-8651-E135851208D7}"/>
              </a:ext>
            </a:extLst>
          </p:cNvPr>
          <p:cNvSpPr txBox="1"/>
          <p:nvPr/>
        </p:nvSpPr>
        <p:spPr>
          <a:xfrm>
            <a:off x="8035869" y="1691078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Exo 2" pitchFamily="2" charset="0"/>
              </a:rPr>
              <a:t>01 - Estudo Inicial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7D9090-FF1D-4EC3-9EA1-EE524180B8F0}"/>
              </a:ext>
            </a:extLst>
          </p:cNvPr>
          <p:cNvSpPr txBox="1"/>
          <p:nvPr/>
        </p:nvSpPr>
        <p:spPr>
          <a:xfrm>
            <a:off x="8035869" y="2539775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6E6E6"/>
                </a:solidFill>
                <a:latin typeface="Exo 2" pitchFamily="2" charset="0"/>
              </a:rPr>
              <a:t>02 – Organização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232E38-3297-4095-89E9-39757937C55C}"/>
              </a:ext>
            </a:extLst>
          </p:cNvPr>
          <p:cNvSpPr txBox="1"/>
          <p:nvPr/>
        </p:nvSpPr>
        <p:spPr>
          <a:xfrm>
            <a:off x="8035869" y="3385074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6E6E6"/>
                </a:solidFill>
                <a:latin typeface="Exo 2" pitchFamily="2" charset="0"/>
              </a:rPr>
              <a:t>03 - 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0D6D5A-81CC-4742-98BF-EE39B4EDF3B5}"/>
              </a:ext>
            </a:extLst>
          </p:cNvPr>
          <p:cNvSpPr txBox="1"/>
          <p:nvPr/>
        </p:nvSpPr>
        <p:spPr>
          <a:xfrm>
            <a:off x="8035869" y="4230374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6E6E6"/>
                </a:solidFill>
                <a:latin typeface="Exo 2" pitchFamily="2" charset="0"/>
              </a:rPr>
              <a:t>04 - Conclusão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62CB208-DB6A-4583-B596-4949BCDB1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7912" y="2770607"/>
            <a:ext cx="6343650" cy="35718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74BDE1E-AF2F-4D85-82D0-1CD02EFA0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75501" r="68945" b="179"/>
          <a:stretch/>
        </p:blipFill>
        <p:spPr>
          <a:xfrm rot="10800000">
            <a:off x="-8036560" y="5467401"/>
            <a:ext cx="868680" cy="868680"/>
          </a:xfrm>
          <a:prstGeom prst="ellipse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8AA576C-0E00-43FE-9D6A-A75DF6F3B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75501" r="68945" b="179"/>
          <a:stretch/>
        </p:blipFill>
        <p:spPr>
          <a:xfrm rot="10800000">
            <a:off x="-4734560" y="5473802"/>
            <a:ext cx="868680" cy="8686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1616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33000">
              <a:srgbClr val="E6E6E6"/>
            </a:gs>
            <a:gs pos="66000">
              <a:srgbClr val="E6E6E6"/>
            </a:gs>
            <a:gs pos="100000">
              <a:srgbClr val="D7D7D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exágono 11">
            <a:extLst>
              <a:ext uri="{FF2B5EF4-FFF2-40B4-BE49-F238E27FC236}">
                <a16:creationId xmlns:a16="http://schemas.microsoft.com/office/drawing/2014/main" id="{61A19333-CE3C-4D35-9AC2-6FA31A7E59F2}"/>
              </a:ext>
            </a:extLst>
          </p:cNvPr>
          <p:cNvSpPr/>
          <p:nvPr/>
        </p:nvSpPr>
        <p:spPr>
          <a:xfrm>
            <a:off x="-1026850" y="1691078"/>
            <a:ext cx="2053701" cy="1784412"/>
          </a:xfrm>
          <a:prstGeom prst="hexagon">
            <a:avLst/>
          </a:prstGeom>
          <a:solidFill>
            <a:srgbClr val="E3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3ED8A5A-FC44-4082-AD2E-D1187A926A1D}"/>
              </a:ext>
            </a:extLst>
          </p:cNvPr>
          <p:cNvSpPr/>
          <p:nvPr/>
        </p:nvSpPr>
        <p:spPr>
          <a:xfrm>
            <a:off x="7874942" y="2536377"/>
            <a:ext cx="3290207" cy="461665"/>
          </a:xfrm>
          <a:prstGeom prst="roundRect">
            <a:avLst/>
          </a:prstGeom>
          <a:solidFill>
            <a:srgbClr val="E34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518C1E64-2235-4F97-AA48-71E479ACFA39}"/>
              </a:ext>
            </a:extLst>
          </p:cNvPr>
          <p:cNvSpPr/>
          <p:nvPr/>
        </p:nvSpPr>
        <p:spPr>
          <a:xfrm>
            <a:off x="10848919" y="-863375"/>
            <a:ext cx="2053701" cy="1784412"/>
          </a:xfrm>
          <a:prstGeom prst="hexagon">
            <a:avLst/>
          </a:prstGeom>
          <a:solidFill>
            <a:srgbClr val="E3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A71808-C078-444C-B0F7-FDA67FBAE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560" y="2627678"/>
            <a:ext cx="7313735" cy="41287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1F2EFB-E5FC-4EFC-99A3-7633EBC69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t="60319" r="67285" b="15503"/>
          <a:stretch/>
        </p:blipFill>
        <p:spPr>
          <a:xfrm rot="10352227">
            <a:off x="13942548" y="5096809"/>
            <a:ext cx="998220" cy="998220"/>
          </a:xfrm>
          <a:prstGeom prst="ellipse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736749-212B-40D8-8787-DEE13E586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t="60319" r="67285" b="15503"/>
          <a:stretch/>
        </p:blipFill>
        <p:spPr>
          <a:xfrm rot="10602182">
            <a:off x="17659350" y="5129529"/>
            <a:ext cx="998220" cy="998220"/>
          </a:xfrm>
          <a:prstGeom prst="ellipse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BBC8D3F-9BC8-402E-8DB2-48839E499DB5}"/>
              </a:ext>
            </a:extLst>
          </p:cNvPr>
          <p:cNvSpPr txBox="1"/>
          <p:nvPr/>
        </p:nvSpPr>
        <p:spPr>
          <a:xfrm>
            <a:off x="533400" y="336262"/>
            <a:ext cx="3261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2"/>
              </a:rPr>
              <a:t>Processo Criativo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E4A2037-5D65-4F56-8651-E135851208D7}"/>
              </a:ext>
            </a:extLst>
          </p:cNvPr>
          <p:cNvSpPr txBox="1"/>
          <p:nvPr/>
        </p:nvSpPr>
        <p:spPr>
          <a:xfrm>
            <a:off x="8035869" y="1691078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latin typeface="Exo 2" pitchFamily="2" charset="0"/>
              </a:rPr>
              <a:t>01 - Estudo Inicial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7D9090-FF1D-4EC3-9EA1-EE524180B8F0}"/>
              </a:ext>
            </a:extLst>
          </p:cNvPr>
          <p:cNvSpPr txBox="1"/>
          <p:nvPr/>
        </p:nvSpPr>
        <p:spPr>
          <a:xfrm>
            <a:off x="8035869" y="2539775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Exo 2" pitchFamily="2" charset="0"/>
              </a:rPr>
              <a:t>02 – Organização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232E38-3297-4095-89E9-39757937C55C}"/>
              </a:ext>
            </a:extLst>
          </p:cNvPr>
          <p:cNvSpPr txBox="1"/>
          <p:nvPr/>
        </p:nvSpPr>
        <p:spPr>
          <a:xfrm>
            <a:off x="8035869" y="3385074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6E6E6"/>
                </a:solidFill>
                <a:latin typeface="Exo 2" pitchFamily="2" charset="0"/>
              </a:rPr>
              <a:t>03 - 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0D6D5A-81CC-4742-98BF-EE39B4EDF3B5}"/>
              </a:ext>
            </a:extLst>
          </p:cNvPr>
          <p:cNvSpPr txBox="1"/>
          <p:nvPr/>
        </p:nvSpPr>
        <p:spPr>
          <a:xfrm>
            <a:off x="8035869" y="4230374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6E6E6"/>
                </a:solidFill>
                <a:latin typeface="Exo 2" pitchFamily="2" charset="0"/>
              </a:rPr>
              <a:t>04 - Conclusão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D85433A-091C-4E23-B709-86CDC8464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650" y="2557876"/>
            <a:ext cx="6343650" cy="35718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38A9F27-3A49-4A95-A1BF-B4FACFC8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75501" r="68945" b="179"/>
          <a:stretch/>
        </p:blipFill>
        <p:spPr>
          <a:xfrm>
            <a:off x="853702" y="5254670"/>
            <a:ext cx="868680" cy="868680"/>
          </a:xfrm>
          <a:prstGeom prst="ellipse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66944B0-C184-471E-B0DC-CCA552169C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75501" r="68945" b="179"/>
          <a:stretch/>
        </p:blipFill>
        <p:spPr>
          <a:xfrm>
            <a:off x="4155702" y="5261071"/>
            <a:ext cx="868680" cy="868680"/>
          </a:xfrm>
          <a:prstGeom prst="ellipse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1EFA00A-0AF3-439A-B03C-5726736B7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7843" y="3475490"/>
            <a:ext cx="6886575" cy="328612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2709715-EA97-44C4-92B8-97C077DA9A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8" t="50041" r="70201" b="21770"/>
          <a:stretch/>
        </p:blipFill>
        <p:spPr>
          <a:xfrm rot="10800000">
            <a:off x="-10401261" y="5119901"/>
            <a:ext cx="926330" cy="926330"/>
          </a:xfrm>
          <a:prstGeom prst="ellipse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4FCE83D-8129-4F28-B7DC-C5C47BD81A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8" t="50041" r="70201" b="21770"/>
          <a:stretch/>
        </p:blipFill>
        <p:spPr>
          <a:xfrm rot="10800000">
            <a:off x="-6667875" y="5179286"/>
            <a:ext cx="926330" cy="9263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1982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33000">
              <a:srgbClr val="E6E6E6"/>
            </a:gs>
            <a:gs pos="66000">
              <a:srgbClr val="E6E6E6"/>
            </a:gs>
            <a:gs pos="100000">
              <a:srgbClr val="D7D7D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2AFA4C2-4991-4791-9B69-C0C7400EDDC9}"/>
              </a:ext>
            </a:extLst>
          </p:cNvPr>
          <p:cNvSpPr/>
          <p:nvPr/>
        </p:nvSpPr>
        <p:spPr>
          <a:xfrm>
            <a:off x="7998166" y="3400144"/>
            <a:ext cx="3382227" cy="456417"/>
          </a:xfrm>
          <a:prstGeom prst="roundRect">
            <a:avLst/>
          </a:prstGeom>
          <a:solidFill>
            <a:srgbClr val="E34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518C1E64-2235-4F97-AA48-71E479ACFA39}"/>
              </a:ext>
            </a:extLst>
          </p:cNvPr>
          <p:cNvSpPr/>
          <p:nvPr/>
        </p:nvSpPr>
        <p:spPr>
          <a:xfrm>
            <a:off x="2768273" y="460753"/>
            <a:ext cx="2053701" cy="1784412"/>
          </a:xfrm>
          <a:prstGeom prst="hexagon">
            <a:avLst/>
          </a:prstGeom>
          <a:solidFill>
            <a:srgbClr val="E3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BC8D3F-9BC8-402E-8DB2-48839E499DB5}"/>
              </a:ext>
            </a:extLst>
          </p:cNvPr>
          <p:cNvSpPr txBox="1"/>
          <p:nvPr/>
        </p:nvSpPr>
        <p:spPr>
          <a:xfrm>
            <a:off x="533400" y="336262"/>
            <a:ext cx="3261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2"/>
              </a:rPr>
              <a:t>Processo Criativo</a:t>
            </a:r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61A19333-CE3C-4D35-9AC2-6FA31A7E59F2}"/>
              </a:ext>
            </a:extLst>
          </p:cNvPr>
          <p:cNvSpPr/>
          <p:nvPr/>
        </p:nvSpPr>
        <p:spPr>
          <a:xfrm>
            <a:off x="-743061" y="6229350"/>
            <a:ext cx="2053701" cy="1784412"/>
          </a:xfrm>
          <a:prstGeom prst="hexagon">
            <a:avLst/>
          </a:prstGeom>
          <a:solidFill>
            <a:srgbClr val="E3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E4A2037-5D65-4F56-8651-E135851208D7}"/>
              </a:ext>
            </a:extLst>
          </p:cNvPr>
          <p:cNvSpPr txBox="1"/>
          <p:nvPr/>
        </p:nvSpPr>
        <p:spPr>
          <a:xfrm>
            <a:off x="8035869" y="1691078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latin typeface="Exo 2" pitchFamily="2" charset="0"/>
              </a:rPr>
              <a:t>01 - Estudo Inicial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7D9090-FF1D-4EC3-9EA1-EE524180B8F0}"/>
              </a:ext>
            </a:extLst>
          </p:cNvPr>
          <p:cNvSpPr txBox="1"/>
          <p:nvPr/>
        </p:nvSpPr>
        <p:spPr>
          <a:xfrm>
            <a:off x="8035869" y="2539775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latin typeface="Exo 2" pitchFamily="2" charset="0"/>
              </a:rPr>
              <a:t>02 – Organização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0D6D5A-81CC-4742-98BF-EE39B4EDF3B5}"/>
              </a:ext>
            </a:extLst>
          </p:cNvPr>
          <p:cNvSpPr txBox="1"/>
          <p:nvPr/>
        </p:nvSpPr>
        <p:spPr>
          <a:xfrm>
            <a:off x="8035869" y="4230374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6E6E6"/>
                </a:solidFill>
                <a:latin typeface="Exo 2" pitchFamily="2" charset="0"/>
              </a:rPr>
              <a:t>04 - Conclusão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A8CE12-7E55-4E10-9941-A81A84DF746B}"/>
              </a:ext>
            </a:extLst>
          </p:cNvPr>
          <p:cNvSpPr txBox="1"/>
          <p:nvPr/>
        </p:nvSpPr>
        <p:spPr>
          <a:xfrm>
            <a:off x="8035869" y="3385074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Exo 2" pitchFamily="2" charset="0"/>
              </a:rPr>
              <a:t>03 - Desenvolvimento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1706D1D-3ACE-4127-B70F-23D8C9042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13" y="3429000"/>
            <a:ext cx="6886575" cy="32861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2C4B36A-DDE5-4AFD-9FB0-D528651DA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8" t="50041" r="70201" b="21770"/>
          <a:stretch/>
        </p:blipFill>
        <p:spPr>
          <a:xfrm rot="155745">
            <a:off x="1050369" y="5073411"/>
            <a:ext cx="926330" cy="926330"/>
          </a:xfrm>
          <a:prstGeom prst="ellipse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8E67B45-E0F8-4BA9-B8DF-B9EDC80B3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8" t="50041" r="70201" b="21770"/>
          <a:stretch/>
        </p:blipFill>
        <p:spPr>
          <a:xfrm rot="21438379">
            <a:off x="4783755" y="5132796"/>
            <a:ext cx="926330" cy="926330"/>
          </a:xfrm>
          <a:prstGeom prst="ellipse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5FD7276-02D2-4F05-9B64-8BA6CE649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2250" y="3429000"/>
            <a:ext cx="6019800" cy="37623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B799072-04A6-4C0F-843F-D0FA6F61E2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7" t="46532" r="78354" b="33215"/>
          <a:stretch/>
        </p:blipFill>
        <p:spPr>
          <a:xfrm rot="10800000">
            <a:off x="-7871230" y="5179694"/>
            <a:ext cx="762000" cy="762000"/>
          </a:xfrm>
          <a:prstGeom prst="ellipse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38BF507-8A54-4FAC-B6CB-C1AC838C8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7" t="46532" r="78354" b="33215"/>
          <a:stretch/>
        </p:blipFill>
        <p:spPr>
          <a:xfrm rot="10800000">
            <a:off x="-4219568" y="5236844"/>
            <a:ext cx="762000" cy="762000"/>
          </a:xfrm>
          <a:prstGeom prst="ellipse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BD75DB0-5688-4E09-8CAE-8488D2136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976" y="2657475"/>
            <a:ext cx="6343650" cy="357187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D215C7E-6899-48F9-A697-966B6AD3A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75501" r="68945" b="179"/>
          <a:stretch/>
        </p:blipFill>
        <p:spPr>
          <a:xfrm rot="10463997">
            <a:off x="13746328" y="5354269"/>
            <a:ext cx="868680" cy="868680"/>
          </a:xfrm>
          <a:prstGeom prst="ellipse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98BA4BC-8F6F-43EB-A31B-A0A0F2C8E4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75501" r="68945" b="179"/>
          <a:stretch/>
        </p:blipFill>
        <p:spPr>
          <a:xfrm rot="10242738">
            <a:off x="17048328" y="5360670"/>
            <a:ext cx="868680" cy="8686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4311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33000">
              <a:srgbClr val="E6E6E6"/>
            </a:gs>
            <a:gs pos="66000">
              <a:srgbClr val="E6E6E6"/>
            </a:gs>
            <a:gs pos="100000">
              <a:srgbClr val="D7D7D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3ED8A5A-FC44-4082-AD2E-D1187A926A1D}"/>
              </a:ext>
            </a:extLst>
          </p:cNvPr>
          <p:cNvSpPr/>
          <p:nvPr/>
        </p:nvSpPr>
        <p:spPr>
          <a:xfrm>
            <a:off x="7922477" y="4216071"/>
            <a:ext cx="3403600" cy="461665"/>
          </a:xfrm>
          <a:prstGeom prst="roundRect">
            <a:avLst/>
          </a:prstGeom>
          <a:solidFill>
            <a:srgbClr val="E34D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518C1E64-2235-4F97-AA48-71E479ACFA39}"/>
              </a:ext>
            </a:extLst>
          </p:cNvPr>
          <p:cNvSpPr/>
          <p:nvPr/>
        </p:nvSpPr>
        <p:spPr>
          <a:xfrm>
            <a:off x="3497469" y="628649"/>
            <a:ext cx="2053701" cy="1784412"/>
          </a:xfrm>
          <a:prstGeom prst="hexagon">
            <a:avLst/>
          </a:prstGeom>
          <a:solidFill>
            <a:srgbClr val="E3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BBC8D3F-9BC8-402E-8DB2-48839E499DB5}"/>
              </a:ext>
            </a:extLst>
          </p:cNvPr>
          <p:cNvSpPr txBox="1"/>
          <p:nvPr/>
        </p:nvSpPr>
        <p:spPr>
          <a:xfrm>
            <a:off x="533400" y="336262"/>
            <a:ext cx="3261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2"/>
              </a:rPr>
              <a:t>Processo Criativo</a:t>
            </a:r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61A19333-CE3C-4D35-9AC2-6FA31A7E59F2}"/>
              </a:ext>
            </a:extLst>
          </p:cNvPr>
          <p:cNvSpPr/>
          <p:nvPr/>
        </p:nvSpPr>
        <p:spPr>
          <a:xfrm>
            <a:off x="9624277" y="4873088"/>
            <a:ext cx="2053701" cy="1784412"/>
          </a:xfrm>
          <a:prstGeom prst="hexagon">
            <a:avLst/>
          </a:prstGeom>
          <a:solidFill>
            <a:srgbClr val="E34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E4A2037-5D65-4F56-8651-E135851208D7}"/>
              </a:ext>
            </a:extLst>
          </p:cNvPr>
          <p:cNvSpPr txBox="1"/>
          <p:nvPr/>
        </p:nvSpPr>
        <p:spPr>
          <a:xfrm>
            <a:off x="8035869" y="1691078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latin typeface="Exo 2" pitchFamily="2" charset="0"/>
              </a:rPr>
              <a:t>01 - Estudo Inicial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7D9090-FF1D-4EC3-9EA1-EE524180B8F0}"/>
              </a:ext>
            </a:extLst>
          </p:cNvPr>
          <p:cNvSpPr txBox="1"/>
          <p:nvPr/>
        </p:nvSpPr>
        <p:spPr>
          <a:xfrm>
            <a:off x="8035869" y="2539775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latin typeface="Exo 2" pitchFamily="2" charset="0"/>
              </a:rPr>
              <a:t>02 – Organização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232E38-3297-4095-89E9-39757937C55C}"/>
              </a:ext>
            </a:extLst>
          </p:cNvPr>
          <p:cNvSpPr txBox="1"/>
          <p:nvPr/>
        </p:nvSpPr>
        <p:spPr>
          <a:xfrm>
            <a:off x="8035869" y="3385074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latin typeface="Exo 2" pitchFamily="2" charset="0"/>
              </a:rPr>
              <a:t>03 - Desenvolvimento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0D6D5A-81CC-4742-98BF-EE39B4EDF3B5}"/>
              </a:ext>
            </a:extLst>
          </p:cNvPr>
          <p:cNvSpPr txBox="1"/>
          <p:nvPr/>
        </p:nvSpPr>
        <p:spPr>
          <a:xfrm>
            <a:off x="8035869" y="4230374"/>
            <a:ext cx="340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Exo 2" pitchFamily="2" charset="0"/>
              </a:rPr>
              <a:t>04 - 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15062F-2F3E-48B0-81BB-302DC97A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3385074"/>
            <a:ext cx="6019800" cy="37623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5AFD774-40C6-4665-9A56-E52E3473A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7" t="46532" r="78354" b="33215"/>
          <a:stretch/>
        </p:blipFill>
        <p:spPr>
          <a:xfrm>
            <a:off x="899160" y="5135768"/>
            <a:ext cx="762000" cy="762000"/>
          </a:xfrm>
          <a:prstGeom prst="ellipse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38DD70E-1126-422F-A374-CF33907E0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7" t="46532" r="78354" b="33215"/>
          <a:stretch/>
        </p:blipFill>
        <p:spPr>
          <a:xfrm rot="21433225">
            <a:off x="4550822" y="5192918"/>
            <a:ext cx="762000" cy="762000"/>
          </a:xfrm>
          <a:prstGeom prst="ellipse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7FDAABB-F230-4EA1-983C-3931AA13F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771" y="3531827"/>
            <a:ext cx="6886575" cy="32861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71FE6C7-60FF-436D-9FCC-63281B6593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8" t="50041" r="70201" b="21770"/>
          <a:stretch/>
        </p:blipFill>
        <p:spPr>
          <a:xfrm rot="10429242">
            <a:off x="13304353" y="5176238"/>
            <a:ext cx="926330" cy="926330"/>
          </a:xfrm>
          <a:prstGeom prst="ellipse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FA7619F-447F-458A-BF65-E4F3466B6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8" t="50041" r="70201" b="21770"/>
          <a:stretch/>
        </p:blipFill>
        <p:spPr>
          <a:xfrm rot="10388583">
            <a:off x="17037739" y="5235623"/>
            <a:ext cx="926330" cy="9263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8842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34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0B88B88-9715-4E2E-9BB4-897FC5D75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81" y="1873163"/>
            <a:ext cx="4495238" cy="246349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7B44764-1684-43D0-B768-589DC526D842}"/>
              </a:ext>
            </a:extLst>
          </p:cNvPr>
          <p:cNvSpPr txBox="1"/>
          <p:nvPr/>
        </p:nvSpPr>
        <p:spPr>
          <a:xfrm>
            <a:off x="3404886" y="4336655"/>
            <a:ext cx="538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Exo 2" pitchFamily="2" charset="0"/>
              </a:rPr>
              <a:t>Liberdade em cada rota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93E2C9-C2F5-4647-A4B0-6CD288521FB0}"/>
              </a:ext>
            </a:extLst>
          </p:cNvPr>
          <p:cNvSpPr txBox="1"/>
          <p:nvPr/>
        </p:nvSpPr>
        <p:spPr>
          <a:xfrm>
            <a:off x="3404886" y="1954187"/>
            <a:ext cx="538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Exo 2" pitchFamily="2" charset="0"/>
              </a:rPr>
              <a:t>Aluguel de veículos </a:t>
            </a:r>
          </a:p>
        </p:txBody>
      </p:sp>
    </p:spTree>
    <p:extLst>
      <p:ext uri="{BB962C8B-B14F-4D97-AF65-F5344CB8AC3E}">
        <p14:creationId xmlns:p14="http://schemas.microsoft.com/office/powerpoint/2010/main" val="2217290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88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Calibri</vt:lpstr>
      <vt:lpstr>Arial</vt:lpstr>
      <vt:lpstr>Exo 2</vt:lpstr>
      <vt:lpstr>Calibri Light</vt:lpstr>
      <vt:lpstr>Exo2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</dc:creator>
  <cp:lastModifiedBy>KAIQUE MAGALHÃES SANTOS</cp:lastModifiedBy>
  <cp:revision>18</cp:revision>
  <dcterms:created xsi:type="dcterms:W3CDTF">2023-12-14T18:48:10Z</dcterms:created>
  <dcterms:modified xsi:type="dcterms:W3CDTF">2023-12-15T14:40:46Z</dcterms:modified>
</cp:coreProperties>
</file>